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317" r:id="rId7"/>
    <p:sldId id="261" r:id="rId8"/>
    <p:sldId id="307" r:id="rId9"/>
    <p:sldId id="267" r:id="rId10"/>
    <p:sldId id="268" r:id="rId11"/>
    <p:sldId id="272" r:id="rId12"/>
    <p:sldId id="295" r:id="rId13"/>
    <p:sldId id="296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2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9.png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0.png"/><Relationship Id="rId16" Type="http://schemas.openxmlformats.org/officeDocument/2006/relationships/image" Target="../media/image35.png"/><Relationship Id="rId15" Type="http://schemas.openxmlformats.org/officeDocument/2006/relationships/image" Target="../media/image34.png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3.png"/><Relationship Id="rId16" Type="http://schemas.openxmlformats.org/officeDocument/2006/relationships/image" Target="../media/image45.png"/><Relationship Id="rId15" Type="http://schemas.openxmlformats.org/officeDocument/2006/relationships/image" Target="../media/image44.pn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8200" y="571500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800" y="1450340"/>
            <a:ext cx="11153775" cy="1017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Proxy-based Item Representation for Attribute and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Context-aware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44000" y="5094605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 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10000" y="5105400"/>
            <a:ext cx="4740910" cy="92265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https://github.com/theeluwin/ProxyRCA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17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5400" y="2362200"/>
            <a:ext cx="9584690" cy="2630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810385"/>
            <a:ext cx="5709285" cy="33883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2133600"/>
            <a:ext cx="6112510" cy="30981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2057400"/>
            <a:ext cx="5888990" cy="30753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852295"/>
            <a:ext cx="5781675" cy="35039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410200" y="1676400"/>
            <a:ext cx="6772910" cy="1854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 Firstly, the item frequency in recommendation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 fontAlgn="auto"/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datasets follows a long-tail distribution. The item embedding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matrix, which is unaware of such data distribution, cannot accurately reflect the proper training signals for the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infrequent items, leading to degraded recommendation performance 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0200" y="4191000"/>
            <a:ext cx="664781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Secondly, the number of items may increase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indefinitely. For a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real-world recommendation scenario, a large set of new items is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consistently added to the system and the item embedding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matrix, where most of the model parameters are stored, must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scale up accordingly to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accommodate them.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00200"/>
            <a:ext cx="5514975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828800"/>
            <a:ext cx="7970520" cy="440499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t="5419"/>
          <a:stretch>
            <a:fillRect/>
          </a:stretch>
        </p:blipFill>
        <p:spPr>
          <a:xfrm>
            <a:off x="199390" y="1752600"/>
            <a:ext cx="11807825" cy="373253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298575"/>
            <a:ext cx="5248275" cy="5035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752600"/>
            <a:ext cx="5396865" cy="4559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250" y="2286000"/>
            <a:ext cx="5248275" cy="530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755265"/>
            <a:ext cx="5845175" cy="6356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357880"/>
            <a:ext cx="4257040" cy="4610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4260" y="3937635"/>
            <a:ext cx="5977890" cy="6534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4552950"/>
            <a:ext cx="4648835" cy="50736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5031105"/>
            <a:ext cx="4594860" cy="5454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800" y="5604510"/>
            <a:ext cx="4927600" cy="4895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6108065"/>
            <a:ext cx="5140325" cy="4508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7"/>
          <a:srcRect l="1744" r="7656"/>
          <a:stretch>
            <a:fillRect/>
          </a:stretch>
        </p:blipFill>
        <p:spPr>
          <a:xfrm>
            <a:off x="304800" y="2133600"/>
            <a:ext cx="5586730" cy="3408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157605"/>
            <a:ext cx="4379595" cy="4146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343400"/>
            <a:ext cx="5325745" cy="4756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022215"/>
            <a:ext cx="4820920" cy="7524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791200"/>
            <a:ext cx="4094480" cy="3905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6400800"/>
            <a:ext cx="3734435" cy="3841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3450" y="4308475"/>
            <a:ext cx="4641850" cy="4337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800" y="4876800"/>
            <a:ext cx="5525135" cy="4762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5376545"/>
            <a:ext cx="5993765" cy="3841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5760720"/>
            <a:ext cx="4379595" cy="5302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6281420"/>
            <a:ext cx="4441190" cy="5765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/>
          <a:srcRect t="5419"/>
          <a:stretch>
            <a:fillRect/>
          </a:stretch>
        </p:blipFill>
        <p:spPr>
          <a:xfrm>
            <a:off x="1676400" y="1555750"/>
            <a:ext cx="8796655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2022475"/>
            <a:ext cx="11321415" cy="2922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676400"/>
            <a:ext cx="11756390" cy="3963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815" y="1772920"/>
            <a:ext cx="6637655" cy="35102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2924</Words>
  <Application>WPS 演示</Application>
  <PresentationFormat>On-screen Show (4:3)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Blossom</cp:lastModifiedBy>
  <cp:revision>20</cp:revision>
  <dcterms:created xsi:type="dcterms:W3CDTF">2023-09-17T03:47:00Z</dcterms:created>
  <dcterms:modified xsi:type="dcterms:W3CDTF">2024-03-17T11:11:00Z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2052-12.1.0.16388</vt:lpwstr>
  </property>
</Properties>
</file>